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593520" y="857520"/>
            <a:ext cx="1956600" cy="6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9600" spc="-1" strike="noStrike">
                <a:solidFill>
                  <a:srgbClr val="ffffff"/>
                </a:solidFill>
                <a:latin typeface="Walter Turncoat"/>
                <a:ea typeface="Walter Turncoat"/>
              </a:rPr>
              <a:t>“</a:t>
            </a:r>
            <a:endParaRPr b="0" lang="en-US" sz="96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4128120" y="550800"/>
            <a:ext cx="887040" cy="848520"/>
          </a:xfrm>
          <a:custGeom>
            <a:avLst/>
            <a:gdLst/>
            <a:ahLst/>
            <a:rect l="l" t="t" r="r" b="b"/>
            <a:pathLst>
              <a:path w="65189" h="62358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7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7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685800" y="1991880"/>
            <a:ext cx="7771680" cy="11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6000" spc="-1" strike="noStrike">
                <a:solidFill>
                  <a:srgbClr val="ffffff"/>
                </a:solidFill>
                <a:latin typeface="Walter Turncoat"/>
                <a:ea typeface="Walter Turncoat"/>
              </a:rPr>
              <a:t>Welcome</a:t>
            </a:r>
            <a:br/>
            <a:r>
              <a:rPr b="1" lang="en" sz="6000" spc="-1" strike="noStrike">
                <a:solidFill>
                  <a:srgbClr val="ffffff"/>
                </a:solidFill>
                <a:latin typeface="Walter Turncoat"/>
                <a:ea typeface="Walter Turncoat"/>
              </a:rPr>
              <a:t>liquorestore.com</a:t>
            </a:r>
            <a:endParaRPr b="0" lang="en-US" sz="6000" spc="-1" strike="noStrike">
              <a:latin typeface="Arial"/>
            </a:endParaRPr>
          </a:p>
        </p:txBody>
      </p:sp>
      <p:grpSp>
        <p:nvGrpSpPr>
          <p:cNvPr id="270" name="Group 2"/>
          <p:cNvGrpSpPr/>
          <p:nvPr/>
        </p:nvGrpSpPr>
        <p:grpSpPr>
          <a:xfrm>
            <a:off x="0" y="3151080"/>
            <a:ext cx="1143000" cy="1075680"/>
            <a:chOff x="0" y="3151080"/>
            <a:chExt cx="1143000" cy="1075680"/>
          </a:xfrm>
        </p:grpSpPr>
        <p:sp>
          <p:nvSpPr>
            <p:cNvPr id="271" name="CustomShape 3"/>
            <p:cNvSpPr/>
            <p:nvPr/>
          </p:nvSpPr>
          <p:spPr>
            <a:xfrm rot="2194200">
              <a:off x="98280" y="3367800"/>
              <a:ext cx="940320" cy="641880"/>
            </a:xfrm>
            <a:custGeom>
              <a:avLst/>
              <a:gdLst/>
              <a:ahLst/>
              <a:rect l="l" t="t" r="r" b="b"/>
              <a:pathLst>
                <a:path w="38679" h="26416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4"/>
            <p:cNvSpPr/>
            <p:nvPr/>
          </p:nvSpPr>
          <p:spPr>
            <a:xfrm rot="2194200">
              <a:off x="938520" y="3712320"/>
              <a:ext cx="182880" cy="132480"/>
            </a:xfrm>
            <a:custGeom>
              <a:avLst/>
              <a:gdLst/>
              <a:ahLst/>
              <a:rect l="l" t="t" r="r" b="b"/>
              <a:pathLst>
                <a:path w="7548" h="5472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3" name="Group 5"/>
          <p:cNvGrpSpPr/>
          <p:nvPr/>
        </p:nvGrpSpPr>
        <p:grpSpPr>
          <a:xfrm>
            <a:off x="6060240" y="1244520"/>
            <a:ext cx="961560" cy="817200"/>
            <a:chOff x="6060240" y="1244520"/>
            <a:chExt cx="961560" cy="817200"/>
          </a:xfrm>
        </p:grpSpPr>
        <p:sp>
          <p:nvSpPr>
            <p:cNvPr id="274" name="CustomShape 6"/>
            <p:cNvSpPr/>
            <p:nvPr/>
          </p:nvSpPr>
          <p:spPr>
            <a:xfrm rot="12330000">
              <a:off x="6243120" y="1364040"/>
              <a:ext cx="687600" cy="577440"/>
            </a:xfrm>
            <a:custGeom>
              <a:avLst/>
              <a:gdLst/>
              <a:ahLst/>
              <a:rect l="l" t="t" r="r" b="b"/>
              <a:pathLst>
                <a:path w="29434" h="24718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7"/>
            <p:cNvSpPr/>
            <p:nvPr/>
          </p:nvSpPr>
          <p:spPr>
            <a:xfrm rot="12330000">
              <a:off x="6085080" y="1706760"/>
              <a:ext cx="158040" cy="151560"/>
            </a:xfrm>
            <a:custGeom>
              <a:avLst/>
              <a:gdLst/>
              <a:ahLst/>
              <a:rect l="l" t="t" r="r" b="b"/>
              <a:pathLst>
                <a:path w="6793" h="6511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6" name="CustomShape 8"/>
          <p:cNvSpPr/>
          <p:nvPr/>
        </p:nvSpPr>
        <p:spPr>
          <a:xfrm>
            <a:off x="2497680" y="2471760"/>
            <a:ext cx="4041000" cy="127440"/>
          </a:xfrm>
          <a:custGeom>
            <a:avLst/>
            <a:gdLst/>
            <a:ahLst/>
            <a:rect l="l" t="t" r="r" b="b"/>
            <a:pathLst>
              <a:path w="27831" h="2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9"/>
          <p:cNvSpPr/>
          <p:nvPr/>
        </p:nvSpPr>
        <p:spPr>
          <a:xfrm>
            <a:off x="457200" y="2635920"/>
            <a:ext cx="8001000" cy="1015200"/>
          </a:xfrm>
          <a:custGeom>
            <a:avLst/>
            <a:gdLst/>
            <a:ahLst/>
            <a:rect l="l" t="t" r="r" b="b"/>
            <a:pathLst>
              <a:path w="65189" h="62358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10"/>
          <p:cNvSpPr/>
          <p:nvPr/>
        </p:nvSpPr>
        <p:spPr>
          <a:xfrm>
            <a:off x="4045680" y="720000"/>
            <a:ext cx="1051920" cy="921600"/>
          </a:xfrm>
          <a:custGeom>
            <a:avLst/>
            <a:gdLst/>
            <a:ahLst/>
            <a:rect l="l" t="t" r="r" b="b"/>
            <a:pathLst>
              <a:path w="17495" h="1533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11"/>
          <p:cNvSpPr/>
          <p:nvPr/>
        </p:nvSpPr>
        <p:spPr>
          <a:xfrm>
            <a:off x="133200" y="76320"/>
            <a:ext cx="1104120" cy="1087560"/>
          </a:xfrm>
          <a:custGeom>
            <a:avLst/>
            <a:gdLst/>
            <a:ahLst/>
            <a:rect l="l" t="t" r="r" b="b"/>
            <a:pathLst>
              <a:path w="20975" h="20659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12"/>
          <p:cNvSpPr/>
          <p:nvPr/>
        </p:nvSpPr>
        <p:spPr>
          <a:xfrm>
            <a:off x="578520" y="584640"/>
            <a:ext cx="1051560" cy="642960"/>
          </a:xfrm>
          <a:custGeom>
            <a:avLst/>
            <a:gdLst/>
            <a:ahLst/>
            <a:rect l="l" t="t" r="r" b="b"/>
            <a:pathLst>
              <a:path w="19978" h="12216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1371600" y="743040"/>
            <a:ext cx="279792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571680" indent="-570960">
              <a:lnSpc>
                <a:spcPct val="100000"/>
              </a:lnSpc>
              <a:buClr>
                <a:srgbClr val="ffffff"/>
              </a:buClr>
              <a:buFont typeface="Arial"/>
              <a:buAutoNum type="alphaUcPeriod"/>
            </a:pPr>
            <a:r>
              <a:rPr b="0" i="1" lang="vi-VN" sz="3200" spc="-1" strike="noStrike">
                <a:solidFill>
                  <a:srgbClr val="ffffff"/>
                </a:solidFill>
                <a:latin typeface="Walter Turncoat"/>
                <a:ea typeface="Walter Turncoat"/>
              </a:rPr>
              <a:t>LEVEL 0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8204040" y="101160"/>
            <a:ext cx="788040" cy="804600"/>
          </a:xfrm>
          <a:custGeom>
            <a:avLst/>
            <a:gdLst/>
            <a:ahLst/>
            <a:rect l="l" t="t" r="r" b="b"/>
            <a:pathLst>
              <a:path w="67641" h="69056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3"/>
          <p:cNvSpPr/>
          <p:nvPr/>
        </p:nvSpPr>
        <p:spPr>
          <a:xfrm>
            <a:off x="4297680" y="4833000"/>
            <a:ext cx="54792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E79069B0-911D-48FC-BA76-B0E9D07D1ACC}" type="slidenum">
              <a:rPr b="0" lang="en" sz="1000" spc="-1" strike="noStrike">
                <a:solidFill>
                  <a:srgbClr val="ffffff"/>
                </a:solidFill>
                <a:latin typeface="Sniglet"/>
                <a:ea typeface="Sniglet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36" name="CustomShape 4"/>
          <p:cNvSpPr/>
          <p:nvPr/>
        </p:nvSpPr>
        <p:spPr>
          <a:xfrm>
            <a:off x="266760" y="149760"/>
            <a:ext cx="153360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5"/>
            </a:pPr>
            <a:r>
              <a:rPr b="1" lang="vi-VN" sz="4000" spc="-1" strike="noStrike">
                <a:solidFill>
                  <a:srgbClr val="ffffff"/>
                </a:solidFill>
                <a:latin typeface="Walter Turncoat"/>
                <a:ea typeface="Arial"/>
              </a:rPr>
              <a:t>DFD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37" name="Picture 7" descr=""/>
          <p:cNvPicPr/>
          <p:nvPr/>
        </p:nvPicPr>
        <p:blipFill>
          <a:blip r:embed="rId1"/>
          <a:stretch/>
        </p:blipFill>
        <p:spPr>
          <a:xfrm>
            <a:off x="1339560" y="1517040"/>
            <a:ext cx="6688440" cy="2673360"/>
          </a:xfrm>
          <a:prstGeom prst="rect">
            <a:avLst/>
          </a:prstGeom>
          <a:ln w="0">
            <a:noFill/>
          </a:ln>
        </p:spPr>
      </p:pic>
      <p:sp>
        <p:nvSpPr>
          <p:cNvPr id="338" name="CustomShape 5"/>
          <p:cNvSpPr/>
          <p:nvPr/>
        </p:nvSpPr>
        <p:spPr>
          <a:xfrm>
            <a:off x="8355960" y="271440"/>
            <a:ext cx="484200" cy="463680"/>
          </a:xfrm>
          <a:custGeom>
            <a:avLst/>
            <a:gdLst/>
            <a:ahLst/>
            <a:rect l="l" t="t" r="r" b="b"/>
            <a:pathLst>
              <a:path w="22192" h="21243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630720" y="1600200"/>
            <a:ext cx="279792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571680" indent="-570960">
              <a:lnSpc>
                <a:spcPct val="100000"/>
              </a:lnSpc>
              <a:buClr>
                <a:srgbClr val="ffffff"/>
              </a:buClr>
              <a:buFont typeface="Arial"/>
              <a:buAutoNum type="alphaUcPeriod" startAt="2"/>
            </a:pPr>
            <a:r>
              <a:rPr b="0" i="1" lang="vi-VN" sz="2400" spc="-1" strike="noStrike">
                <a:solidFill>
                  <a:srgbClr val="ffffff"/>
                </a:solidFill>
                <a:latin typeface="Walter Turncoat"/>
                <a:ea typeface="Walter Turncoat"/>
              </a:rPr>
              <a:t>ADMIN LEVEL 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8277480" y="52560"/>
            <a:ext cx="788040" cy="804600"/>
          </a:xfrm>
          <a:custGeom>
            <a:avLst/>
            <a:gdLst/>
            <a:ahLst/>
            <a:rect l="l" t="t" r="r" b="b"/>
            <a:pathLst>
              <a:path w="67641" h="69056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3"/>
          <p:cNvSpPr/>
          <p:nvPr/>
        </p:nvSpPr>
        <p:spPr>
          <a:xfrm>
            <a:off x="4297680" y="4833000"/>
            <a:ext cx="54792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A56A1A73-FFFE-4A54-9C9A-45CB385F1F0C}" type="slidenum">
              <a:rPr b="0" lang="en" sz="1000" spc="-1" strike="noStrike">
                <a:solidFill>
                  <a:srgbClr val="ffffff"/>
                </a:solidFill>
                <a:latin typeface="Sniglet"/>
                <a:ea typeface="Sniglet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42" name="CustomShape 4"/>
          <p:cNvSpPr/>
          <p:nvPr/>
        </p:nvSpPr>
        <p:spPr>
          <a:xfrm>
            <a:off x="266760" y="149760"/>
            <a:ext cx="156132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5"/>
            </a:pPr>
            <a:r>
              <a:rPr b="1" lang="vi-VN" sz="4000" spc="-1" strike="noStrike">
                <a:solidFill>
                  <a:srgbClr val="ffffff"/>
                </a:solidFill>
                <a:latin typeface="Walter Turncoat"/>
                <a:ea typeface="Arial"/>
              </a:rPr>
              <a:t>DFD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43" name="Picture 1" descr=""/>
          <p:cNvPicPr/>
          <p:nvPr/>
        </p:nvPicPr>
        <p:blipFill>
          <a:blip r:embed="rId1"/>
          <a:stretch/>
        </p:blipFill>
        <p:spPr>
          <a:xfrm>
            <a:off x="3537360" y="52560"/>
            <a:ext cx="4617000" cy="4779720"/>
          </a:xfrm>
          <a:prstGeom prst="rect">
            <a:avLst/>
          </a:prstGeom>
          <a:ln w="0">
            <a:noFill/>
          </a:ln>
        </p:spPr>
      </p:pic>
      <p:sp>
        <p:nvSpPr>
          <p:cNvPr id="344" name="CustomShape 5"/>
          <p:cNvSpPr/>
          <p:nvPr/>
        </p:nvSpPr>
        <p:spPr>
          <a:xfrm>
            <a:off x="8429040" y="270360"/>
            <a:ext cx="484200" cy="463680"/>
          </a:xfrm>
          <a:custGeom>
            <a:avLst/>
            <a:gdLst/>
            <a:ahLst/>
            <a:rect l="l" t="t" r="r" b="b"/>
            <a:pathLst>
              <a:path w="22192" h="21243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630720" y="1600200"/>
            <a:ext cx="279792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571680" indent="-570960">
              <a:lnSpc>
                <a:spcPct val="100000"/>
              </a:lnSpc>
              <a:buClr>
                <a:srgbClr val="ffffff"/>
              </a:buClr>
              <a:buFont typeface="Arial"/>
              <a:buAutoNum type="alphaUcPeriod" startAt="2"/>
            </a:pPr>
            <a:r>
              <a:rPr b="0" i="1" lang="vi-VN" sz="2400" spc="-1" strike="noStrike">
                <a:solidFill>
                  <a:srgbClr val="ffffff"/>
                </a:solidFill>
                <a:latin typeface="Walter Turncoat"/>
                <a:ea typeface="Walter Turncoat"/>
              </a:rPr>
              <a:t>USER LEVEL 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8194320" y="55800"/>
            <a:ext cx="788040" cy="804600"/>
          </a:xfrm>
          <a:custGeom>
            <a:avLst/>
            <a:gdLst/>
            <a:ahLst/>
            <a:rect l="l" t="t" r="r" b="b"/>
            <a:pathLst>
              <a:path w="67641" h="69056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3"/>
          <p:cNvSpPr/>
          <p:nvPr/>
        </p:nvSpPr>
        <p:spPr>
          <a:xfrm>
            <a:off x="4297680" y="4833000"/>
            <a:ext cx="54792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85E066BC-6126-4564-BABB-28DC1885D75B}" type="slidenum">
              <a:rPr b="0" lang="en" sz="1000" spc="-1" strike="noStrike">
                <a:solidFill>
                  <a:srgbClr val="ffffff"/>
                </a:solidFill>
                <a:latin typeface="Sniglet"/>
                <a:ea typeface="Sniglet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48" name="CustomShape 4"/>
          <p:cNvSpPr/>
          <p:nvPr/>
        </p:nvSpPr>
        <p:spPr>
          <a:xfrm>
            <a:off x="266760" y="149760"/>
            <a:ext cx="145764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5"/>
            </a:pPr>
            <a:r>
              <a:rPr b="1" lang="vi-VN" sz="4000" spc="-1" strike="noStrike">
                <a:solidFill>
                  <a:srgbClr val="ffffff"/>
                </a:solidFill>
                <a:latin typeface="Walter Turncoat"/>
                <a:ea typeface="Arial"/>
              </a:rPr>
              <a:t>DFD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349" name="Picture 2" descr=""/>
          <p:cNvPicPr/>
          <p:nvPr/>
        </p:nvPicPr>
        <p:blipFill>
          <a:blip r:embed="rId1"/>
          <a:stretch/>
        </p:blipFill>
        <p:spPr>
          <a:xfrm>
            <a:off x="3493080" y="55800"/>
            <a:ext cx="4240440" cy="4776480"/>
          </a:xfrm>
          <a:prstGeom prst="rect">
            <a:avLst/>
          </a:prstGeom>
          <a:ln w="0">
            <a:noFill/>
          </a:ln>
        </p:spPr>
      </p:pic>
      <p:sp>
        <p:nvSpPr>
          <p:cNvPr id="350" name="CustomShape 5"/>
          <p:cNvSpPr/>
          <p:nvPr/>
        </p:nvSpPr>
        <p:spPr>
          <a:xfrm>
            <a:off x="8345880" y="241560"/>
            <a:ext cx="484200" cy="463680"/>
          </a:xfrm>
          <a:custGeom>
            <a:avLst/>
            <a:gdLst/>
            <a:ahLst/>
            <a:rect l="l" t="t" r="r" b="b"/>
            <a:pathLst>
              <a:path w="22192" h="21243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-793080" y="-36360"/>
            <a:ext cx="457740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514440" indent="-513720" algn="ctr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6"/>
            </a:pPr>
            <a:r>
              <a:rPr b="1" lang="vi-VN" sz="4000" spc="-1" strike="noStrike">
                <a:solidFill>
                  <a:srgbClr val="ffffff"/>
                </a:solidFill>
                <a:latin typeface="Walter Turncoat"/>
                <a:ea typeface="Walter Turncoat"/>
              </a:rPr>
              <a:t>SITE MAP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8298000" y="73440"/>
            <a:ext cx="788040" cy="804600"/>
          </a:xfrm>
          <a:custGeom>
            <a:avLst/>
            <a:gdLst/>
            <a:ahLst/>
            <a:rect l="l" t="t" r="r" b="b"/>
            <a:pathLst>
              <a:path w="67641" h="69056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3"/>
          <p:cNvSpPr/>
          <p:nvPr/>
        </p:nvSpPr>
        <p:spPr>
          <a:xfrm>
            <a:off x="8501400" y="274680"/>
            <a:ext cx="381600" cy="401760"/>
          </a:xfrm>
          <a:custGeom>
            <a:avLst/>
            <a:gdLst/>
            <a:ahLst/>
            <a:rect l="l" t="t" r="r" b="b"/>
            <a:pathLst>
              <a:path w="17496" h="18421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4"/>
          <p:cNvSpPr/>
          <p:nvPr/>
        </p:nvSpPr>
        <p:spPr>
          <a:xfrm>
            <a:off x="4297680" y="4833000"/>
            <a:ext cx="54792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CF642549-F07A-4636-B96F-55429A9522FB}" type="slidenum">
              <a:rPr b="0" lang="en" sz="1000" spc="-1" strike="noStrike">
                <a:solidFill>
                  <a:srgbClr val="ffffff"/>
                </a:solidFill>
                <a:latin typeface="Sniglet"/>
                <a:ea typeface="Sniglet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55" name="CustomShape 5"/>
          <p:cNvSpPr/>
          <p:nvPr/>
        </p:nvSpPr>
        <p:spPr>
          <a:xfrm>
            <a:off x="397080" y="739800"/>
            <a:ext cx="457812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457200" indent="-456480">
              <a:lnSpc>
                <a:spcPct val="100000"/>
              </a:lnSpc>
              <a:buClr>
                <a:srgbClr val="ffffff"/>
              </a:buClr>
              <a:buFont typeface="Arial"/>
              <a:buAutoNum type="alphaUcPeriod"/>
            </a:pPr>
            <a:r>
              <a:rPr b="0" i="1" lang="vi-VN" sz="2000" spc="-1" strike="noStrike">
                <a:solidFill>
                  <a:srgbClr val="ffffff"/>
                </a:solidFill>
                <a:latin typeface="Walter Turncoat"/>
                <a:ea typeface="Arial"/>
              </a:rPr>
              <a:t>HOME SITE MAP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56" name="Picture 8" descr=""/>
          <p:cNvPicPr/>
          <p:nvPr/>
        </p:nvPicPr>
        <p:blipFill>
          <a:blip r:embed="rId1"/>
          <a:stretch/>
        </p:blipFill>
        <p:spPr>
          <a:xfrm>
            <a:off x="3143880" y="397800"/>
            <a:ext cx="5357520" cy="4479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-793080" y="-36360"/>
            <a:ext cx="457740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514440" indent="-513720" algn="ctr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6"/>
            </a:pPr>
            <a:r>
              <a:rPr b="1" lang="vi-VN" sz="4000" spc="-1" strike="noStrike">
                <a:solidFill>
                  <a:srgbClr val="ffffff"/>
                </a:solidFill>
                <a:latin typeface="Walter Turncoat"/>
                <a:ea typeface="Walter Turncoat"/>
              </a:rPr>
              <a:t>SITE MAP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8298000" y="73440"/>
            <a:ext cx="788040" cy="804600"/>
          </a:xfrm>
          <a:custGeom>
            <a:avLst/>
            <a:gdLst/>
            <a:ahLst/>
            <a:rect l="l" t="t" r="r" b="b"/>
            <a:pathLst>
              <a:path w="67641" h="69056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3"/>
          <p:cNvSpPr/>
          <p:nvPr/>
        </p:nvSpPr>
        <p:spPr>
          <a:xfrm>
            <a:off x="8501400" y="274680"/>
            <a:ext cx="381600" cy="401760"/>
          </a:xfrm>
          <a:custGeom>
            <a:avLst/>
            <a:gdLst/>
            <a:ahLst/>
            <a:rect l="l" t="t" r="r" b="b"/>
            <a:pathLst>
              <a:path w="17496" h="18421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4"/>
          <p:cNvSpPr/>
          <p:nvPr/>
        </p:nvSpPr>
        <p:spPr>
          <a:xfrm>
            <a:off x="4297680" y="4833000"/>
            <a:ext cx="54792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9C7C8272-D1AE-4053-97A6-DE6DEA87BDD7}" type="slidenum">
              <a:rPr b="0" lang="en" sz="1000" spc="-1" strike="noStrike">
                <a:solidFill>
                  <a:srgbClr val="ffffff"/>
                </a:solidFill>
                <a:latin typeface="Sniglet"/>
                <a:ea typeface="Sniglet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61" name="CustomShape 5"/>
          <p:cNvSpPr/>
          <p:nvPr/>
        </p:nvSpPr>
        <p:spPr>
          <a:xfrm>
            <a:off x="397080" y="739800"/>
            <a:ext cx="457812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457200" indent="-456480">
              <a:lnSpc>
                <a:spcPct val="100000"/>
              </a:lnSpc>
              <a:buClr>
                <a:srgbClr val="ffffff"/>
              </a:buClr>
              <a:buFont typeface="Arial"/>
              <a:buAutoNum type="alphaUcPeriod"/>
            </a:pPr>
            <a:r>
              <a:rPr b="1" lang="vi-VN" sz="2000" spc="-1" strike="noStrike">
                <a:solidFill>
                  <a:srgbClr val="ffffff"/>
                </a:solidFill>
                <a:latin typeface="Walter Turncoat"/>
                <a:ea typeface="Arial"/>
              </a:rPr>
              <a:t>ADMIN SITE MAP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62" name="Picture 1" descr=""/>
          <p:cNvPicPr/>
          <p:nvPr/>
        </p:nvPicPr>
        <p:blipFill>
          <a:blip r:embed="rId1"/>
          <a:stretch/>
        </p:blipFill>
        <p:spPr>
          <a:xfrm>
            <a:off x="3360600" y="276840"/>
            <a:ext cx="5326200" cy="452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55440" y="93240"/>
            <a:ext cx="177444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514440" indent="-513720" algn="ctr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7"/>
            </a:pPr>
            <a:r>
              <a:rPr b="0" lang="vi-VN" sz="4000" spc="-1" strike="noStrike">
                <a:solidFill>
                  <a:srgbClr val="ffffff"/>
                </a:solidFill>
                <a:latin typeface="Walter Turncoat"/>
                <a:ea typeface="Walter Turncoat"/>
              </a:rPr>
              <a:t>ERD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4297680" y="4833000"/>
            <a:ext cx="54792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6AC032C5-449C-4DC1-8382-1352172F2465}" type="slidenum">
              <a:rPr b="0" lang="en" sz="1000" spc="-1" strike="noStrike">
                <a:solidFill>
                  <a:srgbClr val="ffffff"/>
                </a:solidFill>
                <a:latin typeface="Sniglet"/>
                <a:ea typeface="Sniglet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pic>
        <p:nvPicPr>
          <p:cNvPr id="365" name="Picture 3" descr=""/>
          <p:cNvPicPr/>
          <p:nvPr/>
        </p:nvPicPr>
        <p:blipFill>
          <a:blip r:embed="rId1"/>
          <a:stretch/>
        </p:blipFill>
        <p:spPr>
          <a:xfrm>
            <a:off x="2358000" y="0"/>
            <a:ext cx="5718240" cy="4896720"/>
          </a:xfrm>
          <a:prstGeom prst="rect">
            <a:avLst/>
          </a:prstGeom>
          <a:ln w="0">
            <a:noFill/>
          </a:ln>
        </p:spPr>
      </p:pic>
      <p:sp>
        <p:nvSpPr>
          <p:cNvPr id="366" name="CustomShape 3"/>
          <p:cNvSpPr/>
          <p:nvPr/>
        </p:nvSpPr>
        <p:spPr>
          <a:xfrm>
            <a:off x="8448120" y="264960"/>
            <a:ext cx="491760" cy="397440"/>
          </a:xfrm>
          <a:custGeom>
            <a:avLst/>
            <a:gdLst/>
            <a:ahLst/>
            <a:rect l="l" t="t" r="r" b="b"/>
            <a:pathLst>
              <a:path w="22532" h="18226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4"/>
          <p:cNvSpPr/>
          <p:nvPr/>
        </p:nvSpPr>
        <p:spPr>
          <a:xfrm>
            <a:off x="8299800" y="61560"/>
            <a:ext cx="788040" cy="804600"/>
          </a:xfrm>
          <a:custGeom>
            <a:avLst/>
            <a:gdLst/>
            <a:ahLst/>
            <a:rect l="l" t="t" r="r" b="b"/>
            <a:pathLst>
              <a:path w="67641" h="69056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55440" y="93240"/>
            <a:ext cx="315108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743040" indent="-74232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8"/>
            </a:pPr>
            <a:r>
              <a:rPr b="1" lang="vi-VN" sz="3600" spc="-1" strike="noStrike">
                <a:solidFill>
                  <a:srgbClr val="ffffff"/>
                </a:solidFill>
                <a:latin typeface="Walter Turncoat"/>
                <a:ea typeface="Walter Turncoat"/>
              </a:rPr>
              <a:t>TASKSHEET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4297680" y="4833000"/>
            <a:ext cx="54792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6E207A2B-B779-4F04-87C6-7C146A6AE2F0}" type="slidenum">
              <a:rPr b="0" lang="en" sz="1000" spc="-1" strike="noStrike">
                <a:solidFill>
                  <a:srgbClr val="ffffff"/>
                </a:solidFill>
                <a:latin typeface="Sniglet"/>
                <a:ea typeface="Sniglet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294480" y="4444920"/>
            <a:ext cx="491760" cy="397440"/>
          </a:xfrm>
          <a:custGeom>
            <a:avLst/>
            <a:gdLst/>
            <a:ahLst/>
            <a:rect l="l" t="t" r="r" b="b"/>
            <a:pathLst>
              <a:path w="22532" h="18226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4"/>
          <p:cNvSpPr/>
          <p:nvPr/>
        </p:nvSpPr>
        <p:spPr>
          <a:xfrm>
            <a:off x="146520" y="4241160"/>
            <a:ext cx="788040" cy="804600"/>
          </a:xfrm>
          <a:custGeom>
            <a:avLst/>
            <a:gdLst/>
            <a:ahLst/>
            <a:rect l="l" t="t" r="r" b="b"/>
            <a:pathLst>
              <a:path w="67641" h="69056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2" name="Picture 6" descr=""/>
          <p:cNvPicPr/>
          <p:nvPr/>
        </p:nvPicPr>
        <p:blipFill>
          <a:blip r:embed="rId1"/>
          <a:stretch/>
        </p:blipFill>
        <p:spPr>
          <a:xfrm>
            <a:off x="3375000" y="0"/>
            <a:ext cx="5668560" cy="484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55440" y="93240"/>
            <a:ext cx="315108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743040" indent="-74232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8"/>
            </a:pPr>
            <a:r>
              <a:rPr b="1" lang="vi-VN" sz="3600" spc="-1" strike="noStrike">
                <a:solidFill>
                  <a:srgbClr val="ffffff"/>
                </a:solidFill>
                <a:latin typeface="Walter Turncoat"/>
                <a:ea typeface="Walter Turncoat"/>
              </a:rPr>
              <a:t>TASKSHEET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4297680" y="4833000"/>
            <a:ext cx="54792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9DB4A731-E318-4148-B749-FEC5398D67CD}" type="slidenum">
              <a:rPr b="0" lang="en" sz="1000" spc="-1" strike="noStrike">
                <a:solidFill>
                  <a:srgbClr val="ffffff"/>
                </a:solidFill>
                <a:latin typeface="Sniglet"/>
                <a:ea typeface="Sniglet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294480" y="4444920"/>
            <a:ext cx="491760" cy="397440"/>
          </a:xfrm>
          <a:custGeom>
            <a:avLst/>
            <a:gdLst/>
            <a:ahLst/>
            <a:rect l="l" t="t" r="r" b="b"/>
            <a:pathLst>
              <a:path w="22532" h="18226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4"/>
          <p:cNvSpPr/>
          <p:nvPr/>
        </p:nvSpPr>
        <p:spPr>
          <a:xfrm>
            <a:off x="146520" y="4241160"/>
            <a:ext cx="788040" cy="804600"/>
          </a:xfrm>
          <a:custGeom>
            <a:avLst/>
            <a:gdLst/>
            <a:ahLst/>
            <a:rect l="l" t="t" r="r" b="b"/>
            <a:pathLst>
              <a:path w="67641" h="69056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7" name="Picture 13" descr=""/>
          <p:cNvPicPr/>
          <p:nvPr/>
        </p:nvPicPr>
        <p:blipFill>
          <a:blip r:embed="rId1"/>
          <a:stretch/>
        </p:blipFill>
        <p:spPr>
          <a:xfrm>
            <a:off x="3366720" y="0"/>
            <a:ext cx="5658840" cy="402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1822680" y="1202400"/>
            <a:ext cx="5456160" cy="11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2"/>
          <p:cNvSpPr/>
          <p:nvPr/>
        </p:nvSpPr>
        <p:spPr>
          <a:xfrm>
            <a:off x="1275120" y="2489040"/>
            <a:ext cx="6593040" cy="20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vi-VN" sz="3600" spc="-1" strike="noStrike">
                <a:solidFill>
                  <a:srgbClr val="ffffff"/>
                </a:solidFill>
                <a:latin typeface="Sniglet"/>
                <a:ea typeface="Sniglet"/>
              </a:rPr>
              <a:t>LiquoreStore.Com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vi-VN" sz="3600" spc="-1" strike="noStrike">
                <a:solidFill>
                  <a:srgbClr val="ffffff"/>
                </a:solidFill>
                <a:latin typeface="Sniglet"/>
                <a:ea typeface="Sniglet"/>
              </a:rPr>
              <a:t>Group 1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r>
              <a:rPr b="0" lang="vi-VN" sz="3600" spc="-1" strike="noStrike">
                <a:solidFill>
                  <a:srgbClr val="ffffff"/>
                </a:solidFill>
                <a:latin typeface="Sniglet"/>
                <a:ea typeface="Sniglet"/>
              </a:rPr>
              <a:t>T1.2006.M1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80" name="CustomShape 3"/>
          <p:cNvSpPr/>
          <p:nvPr/>
        </p:nvSpPr>
        <p:spPr>
          <a:xfrm>
            <a:off x="3561480" y="2362320"/>
            <a:ext cx="2132280" cy="96840"/>
          </a:xfrm>
          <a:custGeom>
            <a:avLst/>
            <a:gdLst/>
            <a:ahLst/>
            <a:rect l="l" t="t" r="r" b="b"/>
            <a:pathLst>
              <a:path w="27831" h="2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4"/>
          <p:cNvSpPr/>
          <p:nvPr/>
        </p:nvSpPr>
        <p:spPr>
          <a:xfrm>
            <a:off x="4297680" y="4833000"/>
            <a:ext cx="54792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9A6B2965-EFBD-4BB2-B131-A170ABCBCE14}" type="slidenum">
              <a:rPr b="0" lang="en" sz="1000" spc="-1" strike="noStrike">
                <a:solidFill>
                  <a:srgbClr val="ffffff"/>
                </a:solidFill>
                <a:latin typeface="Sniglet"/>
                <a:ea typeface="Sniglet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82" name="CustomShape 5"/>
          <p:cNvSpPr/>
          <p:nvPr/>
        </p:nvSpPr>
        <p:spPr>
          <a:xfrm>
            <a:off x="4131000" y="672120"/>
            <a:ext cx="778320" cy="680400"/>
          </a:xfrm>
          <a:custGeom>
            <a:avLst/>
            <a:gdLst/>
            <a:ahLst/>
            <a:rect l="l" t="t" r="r" b="b"/>
            <a:pathLst>
              <a:path w="19247" h="19856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6"/>
          <p:cNvSpPr/>
          <p:nvPr/>
        </p:nvSpPr>
        <p:spPr>
          <a:xfrm>
            <a:off x="2826720" y="1464840"/>
            <a:ext cx="35874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vi-VN" sz="2400" spc="-1" strike="noStrike">
                <a:solidFill>
                  <a:srgbClr val="ffffff"/>
                </a:solidFill>
                <a:latin typeface="Sniglet"/>
                <a:ea typeface="Arial"/>
              </a:rPr>
              <a:t>Cảm ơn thầy cô đã xem !!!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4" name="CustomShape 7"/>
          <p:cNvSpPr/>
          <p:nvPr/>
        </p:nvSpPr>
        <p:spPr>
          <a:xfrm>
            <a:off x="7570080" y="80640"/>
            <a:ext cx="1104120" cy="1087560"/>
          </a:xfrm>
          <a:custGeom>
            <a:avLst/>
            <a:gdLst/>
            <a:ahLst/>
            <a:rect l="l" t="t" r="r" b="b"/>
            <a:pathLst>
              <a:path w="20975" h="20659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8"/>
          <p:cNvSpPr/>
          <p:nvPr/>
        </p:nvSpPr>
        <p:spPr>
          <a:xfrm>
            <a:off x="8015400" y="588960"/>
            <a:ext cx="1051560" cy="642960"/>
          </a:xfrm>
          <a:custGeom>
            <a:avLst/>
            <a:gdLst/>
            <a:ahLst/>
            <a:rect l="l" t="t" r="r" b="b"/>
            <a:pathLst>
              <a:path w="19978" h="12216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-6120" y="968040"/>
            <a:ext cx="915516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vi-VN" sz="4000" spc="-1" strike="noStrike">
                <a:solidFill>
                  <a:srgbClr val="ffffff"/>
                </a:solidFill>
                <a:latin typeface="Walter Turncoat"/>
                <a:ea typeface="Walter Turncoat"/>
              </a:rPr>
              <a:t>Nội Dung Chính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4141800" y="281160"/>
            <a:ext cx="788040" cy="804600"/>
          </a:xfrm>
          <a:custGeom>
            <a:avLst/>
            <a:gdLst/>
            <a:ahLst/>
            <a:rect l="l" t="t" r="r" b="b"/>
            <a:pathLst>
              <a:path w="67641" h="69056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3"/>
          <p:cNvSpPr/>
          <p:nvPr/>
        </p:nvSpPr>
        <p:spPr>
          <a:xfrm>
            <a:off x="4345920" y="520200"/>
            <a:ext cx="379440" cy="326520"/>
          </a:xfrm>
          <a:custGeom>
            <a:avLst/>
            <a:gdLst/>
            <a:ahLst/>
            <a:rect l="l" t="t" r="r" b="b"/>
            <a:pathLst>
              <a:path w="17398" h="14965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4"/>
          <p:cNvSpPr/>
          <p:nvPr/>
        </p:nvSpPr>
        <p:spPr>
          <a:xfrm>
            <a:off x="835200" y="1730520"/>
            <a:ext cx="3429000" cy="22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5"/>
          <p:cNvSpPr/>
          <p:nvPr/>
        </p:nvSpPr>
        <p:spPr>
          <a:xfrm>
            <a:off x="3140640" y="1608840"/>
            <a:ext cx="3578760" cy="220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228600" indent="-22788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eriod"/>
            </a:pPr>
            <a:r>
              <a:rPr b="1" lang="vi-VN" sz="1600" spc="-1" strike="noStrike">
                <a:solidFill>
                  <a:srgbClr val="ffffff"/>
                </a:solidFill>
                <a:latin typeface="Sniglet"/>
                <a:ea typeface="Sniglet"/>
              </a:rPr>
              <a:t>Giới thiệu đề tài.</a:t>
            </a:r>
            <a:endParaRPr b="0" lang="en-US" sz="16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eriod"/>
            </a:pPr>
            <a:r>
              <a:rPr b="1" lang="vi-VN" sz="1600" spc="-1" strike="noStrike">
                <a:solidFill>
                  <a:srgbClr val="ffffff"/>
                </a:solidFill>
                <a:latin typeface="Sniglet"/>
                <a:ea typeface="Sniglet"/>
              </a:rPr>
              <a:t>Mục tiêu.</a:t>
            </a:r>
            <a:endParaRPr b="0" lang="en-US" sz="16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eriod"/>
            </a:pPr>
            <a:r>
              <a:rPr b="1" lang="vi-VN" sz="1600" spc="-1" strike="noStrike">
                <a:solidFill>
                  <a:srgbClr val="ffffff"/>
                </a:solidFill>
                <a:latin typeface="Sniglet"/>
                <a:ea typeface="Sniglet"/>
              </a:rPr>
              <a:t>Ưu khuyết điểm.</a:t>
            </a:r>
            <a:endParaRPr b="0" lang="en-US" sz="16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eriod"/>
            </a:pPr>
            <a:r>
              <a:rPr b="1" lang="vi-VN" sz="1600" spc="-1" strike="noStrike">
                <a:solidFill>
                  <a:srgbClr val="ffffff"/>
                </a:solidFill>
                <a:latin typeface="Sniglet"/>
                <a:ea typeface="Sniglet"/>
              </a:rPr>
              <a:t>Công Nghệ Phát Triển.</a:t>
            </a:r>
            <a:endParaRPr b="0" lang="en-US" sz="16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eriod"/>
            </a:pPr>
            <a:r>
              <a:rPr b="1" lang="vi-VN" sz="1600" spc="-1" strike="noStrike">
                <a:solidFill>
                  <a:srgbClr val="ffffff"/>
                </a:solidFill>
                <a:latin typeface="Sniglet"/>
                <a:ea typeface="Sniglet"/>
              </a:rPr>
              <a:t>DFD.</a:t>
            </a:r>
            <a:endParaRPr b="0" lang="en-US" sz="16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eriod"/>
            </a:pPr>
            <a:r>
              <a:rPr b="1" lang="vi-VN" sz="1600" spc="-1" strike="noStrike">
                <a:solidFill>
                  <a:srgbClr val="ffffff"/>
                </a:solidFill>
                <a:latin typeface="Sniglet"/>
                <a:ea typeface="Sniglet"/>
              </a:rPr>
              <a:t>SiteMap.</a:t>
            </a:r>
            <a:endParaRPr b="0" lang="en-US" sz="16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eriod"/>
            </a:pPr>
            <a:r>
              <a:rPr b="1" lang="vi-VN" sz="1600" spc="-1" strike="noStrike">
                <a:solidFill>
                  <a:srgbClr val="ffffff"/>
                </a:solidFill>
                <a:latin typeface="Sniglet"/>
                <a:ea typeface="Sniglet"/>
              </a:rPr>
              <a:t>ERD.</a:t>
            </a:r>
            <a:endParaRPr b="0" lang="en-US" sz="1600" spc="-1" strike="noStrike">
              <a:latin typeface="Arial"/>
            </a:endParaRPr>
          </a:p>
          <a:p>
            <a:pPr marL="228600" indent="-22788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eriod"/>
            </a:pPr>
            <a:r>
              <a:rPr b="1" lang="vi-VN" sz="1600" spc="-1" strike="noStrike">
                <a:solidFill>
                  <a:srgbClr val="ffffff"/>
                </a:solidFill>
                <a:latin typeface="Sniglet"/>
                <a:ea typeface="Sniglet"/>
              </a:rPr>
              <a:t>TaskSheet.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286" name="CustomShape 6"/>
          <p:cNvSpPr/>
          <p:nvPr/>
        </p:nvSpPr>
        <p:spPr>
          <a:xfrm>
            <a:off x="835200" y="3829680"/>
            <a:ext cx="7472520" cy="82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7"/>
          <p:cNvSpPr/>
          <p:nvPr/>
        </p:nvSpPr>
        <p:spPr>
          <a:xfrm>
            <a:off x="4297680" y="4833000"/>
            <a:ext cx="54792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1C867276-D01F-463A-BB98-5B8E00C2471F}" type="slidenum">
              <a:rPr b="0" lang="en" sz="1000" spc="-1" strike="noStrike">
                <a:solidFill>
                  <a:srgbClr val="ffffff"/>
                </a:solidFill>
                <a:latin typeface="Sniglet"/>
                <a:ea typeface="Sniglet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1192680" y="914400"/>
            <a:ext cx="5893920" cy="11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743040" indent="-742320" algn="ctr">
              <a:lnSpc>
                <a:spcPct val="100000"/>
              </a:lnSpc>
              <a:buClr>
                <a:srgbClr val="ffffff"/>
              </a:buClr>
              <a:buFont typeface="Arial"/>
              <a:buAutoNum type="arabicPeriod"/>
            </a:pPr>
            <a:r>
              <a:rPr b="0" lang="vi-VN" sz="4000" spc="-1" strike="noStrike">
                <a:solidFill>
                  <a:srgbClr val="ffffff"/>
                </a:solidFill>
                <a:latin typeface="Walter Turncoat"/>
                <a:ea typeface="Walter Turncoat"/>
              </a:rPr>
              <a:t> </a:t>
            </a:r>
            <a:r>
              <a:rPr b="0" lang="vi-VN" sz="4000" spc="-1" strike="noStrike">
                <a:solidFill>
                  <a:srgbClr val="ffffff"/>
                </a:solidFill>
                <a:latin typeface="Times New Roman"/>
                <a:ea typeface="Walter Turncoat"/>
              </a:rPr>
              <a:t>GIỚI </a:t>
            </a:r>
            <a:r>
              <a:rPr b="1" lang="vi-VN" sz="4000" spc="-1" strike="noStrike">
                <a:solidFill>
                  <a:srgbClr val="ffffff"/>
                </a:solidFill>
                <a:latin typeface="Times New Roman"/>
                <a:ea typeface="Walter Turncoat"/>
              </a:rPr>
              <a:t>THIỆU</a:t>
            </a:r>
            <a:r>
              <a:rPr b="0" lang="vi-VN" sz="4000" spc="-1" strike="noStrike">
                <a:solidFill>
                  <a:srgbClr val="ffffff"/>
                </a:solidFill>
                <a:latin typeface="Times New Roman"/>
                <a:ea typeface="Walter Turncoat"/>
              </a:rPr>
              <a:t> ĐỀ TÀI</a:t>
            </a:r>
            <a:r>
              <a:rPr b="0" lang="en" sz="4000" spc="-1" strike="noStrike">
                <a:solidFill>
                  <a:srgbClr val="ffffff"/>
                </a:solidFill>
                <a:latin typeface="Walter Turncoat"/>
                <a:ea typeface="Walter Turncoat"/>
              </a:rPr>
              <a:t>!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685800" y="1828800"/>
            <a:ext cx="7543800" cy="7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45648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vi-VN" sz="2400" spc="-1" strike="noStrike">
                <a:solidFill>
                  <a:srgbClr val="ffffff"/>
                </a:solidFill>
                <a:latin typeface="Sniglet"/>
                <a:ea typeface="Sniglet"/>
              </a:rPr>
              <a:t>LiquorStore.com – đồ án kì 2</a:t>
            </a:r>
            <a:endParaRPr b="0" lang="en-US" sz="24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vi-VN" sz="2400" spc="-1" strike="noStrike">
                <a:solidFill>
                  <a:srgbClr val="ffffff"/>
                </a:solidFill>
                <a:latin typeface="Sniglet"/>
                <a:ea typeface="Sniglet"/>
              </a:rPr>
              <a:t>Group 1 – T1.2006.M1 – FPT APTECH HCMC</a:t>
            </a:r>
            <a:endParaRPr b="0" lang="en-US" sz="24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vi-VN" sz="2400" spc="-1" strike="noStrike">
                <a:solidFill>
                  <a:srgbClr val="ffffff"/>
                </a:solidFill>
                <a:latin typeface="Sniglet"/>
                <a:ea typeface="Sniglet"/>
              </a:rPr>
              <a:t>Lương Xuân Phát – Project Lead</a:t>
            </a:r>
            <a:endParaRPr b="0" lang="en-US" sz="24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vi-VN" sz="2400" spc="-1" strike="noStrike">
                <a:solidFill>
                  <a:srgbClr val="ffffff"/>
                </a:solidFill>
                <a:latin typeface="Sniglet"/>
                <a:ea typeface="Sniglet"/>
              </a:rPr>
              <a:t>Lê Trường Thịnh – Fullstack Developer</a:t>
            </a:r>
            <a:endParaRPr b="0" lang="en-US" sz="24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vi-VN" sz="2400" spc="-1" strike="noStrike">
                <a:solidFill>
                  <a:srgbClr val="ffffff"/>
                </a:solidFill>
                <a:latin typeface="Sniglet"/>
                <a:ea typeface="Sniglet"/>
              </a:rPr>
              <a:t>Vũ Đức Thịnh – Developer/Tester</a:t>
            </a:r>
            <a:endParaRPr b="0" lang="en-US" sz="24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Wingdings" charset="2"/>
              <a:buChar char=""/>
            </a:pPr>
            <a:r>
              <a:rPr b="0" lang="vi-VN" sz="2400" spc="-1" strike="noStrike">
                <a:solidFill>
                  <a:srgbClr val="ffffff"/>
                </a:solidFill>
                <a:latin typeface="Sniglet"/>
                <a:ea typeface="Sniglet"/>
              </a:rPr>
              <a:t>Nguyễn Thanh Nhàn – Developer/Writer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2743200" y="1760040"/>
            <a:ext cx="3158280" cy="68760"/>
          </a:xfrm>
          <a:custGeom>
            <a:avLst/>
            <a:gdLst/>
            <a:ahLst/>
            <a:rect l="l" t="t" r="r" b="b"/>
            <a:pathLst>
              <a:path w="27831" h="2831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4"/>
          <p:cNvSpPr/>
          <p:nvPr/>
        </p:nvSpPr>
        <p:spPr>
          <a:xfrm>
            <a:off x="3970440" y="228600"/>
            <a:ext cx="601560" cy="637200"/>
          </a:xfrm>
          <a:custGeom>
            <a:avLst/>
            <a:gdLst/>
            <a:ahLst/>
            <a:rect l="l" t="t" r="r" b="b"/>
            <a:pathLst>
              <a:path w="15695" h="1662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5"/>
          <p:cNvSpPr/>
          <p:nvPr/>
        </p:nvSpPr>
        <p:spPr>
          <a:xfrm>
            <a:off x="4297680" y="4833000"/>
            <a:ext cx="54792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C348BB88-4325-4FCB-A0DB-BDD47D7A8A5D}" type="slidenum">
              <a:rPr b="0" lang="en" sz="1000" spc="-1" strike="noStrike">
                <a:solidFill>
                  <a:srgbClr val="ffffff"/>
                </a:solidFill>
                <a:latin typeface="Sniglet"/>
                <a:ea typeface="Sniglet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256320" y="951840"/>
            <a:ext cx="5499360" cy="11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marL="914400" indent="-913680">
              <a:lnSpc>
                <a:spcPct val="100000"/>
              </a:lnSpc>
              <a:buClr>
                <a:srgbClr val="ffffff"/>
              </a:buClr>
              <a:buFont typeface="Arial"/>
              <a:buAutoNum type="alphaUcPeriod"/>
            </a:pPr>
            <a:r>
              <a:rPr b="0" i="1" lang="vi-VN" sz="3200" spc="-1" strike="noStrike">
                <a:solidFill>
                  <a:srgbClr val="ffffff"/>
                </a:solidFill>
                <a:latin typeface="Walter Turncoat"/>
                <a:ea typeface="Walter Turncoat"/>
              </a:rPr>
              <a:t>MỤC TIÊU ỨNG DỤNG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621000" y="2295000"/>
            <a:ext cx="7771680" cy="7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</a:pPr>
            <a:r>
              <a:rPr b="0" lang="vi-VN" sz="2400" spc="-1" strike="noStrike">
                <a:solidFill>
                  <a:srgbClr val="ffffff"/>
                </a:solidFill>
                <a:latin typeface="Sniglet"/>
                <a:ea typeface="Sniglet"/>
              </a:rPr>
              <a:t>Cung cấp 1 công cụ bán hàng online (Mặt hàng chủ đạo là các loại rượu ngoại nhập) và hỗ trợ thống kê số liệu bán hàng và xu hướng tiêu dùng.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7973280" y="17640"/>
            <a:ext cx="1156320" cy="1159200"/>
          </a:xfrm>
          <a:custGeom>
            <a:avLst/>
            <a:gdLst/>
            <a:ahLst/>
            <a:rect l="l" t="t" r="r" b="b"/>
            <a:pathLst>
              <a:path w="73112" h="68207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4"/>
          <p:cNvSpPr/>
          <p:nvPr/>
        </p:nvSpPr>
        <p:spPr>
          <a:xfrm>
            <a:off x="4297680" y="4833000"/>
            <a:ext cx="54792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002F795D-B182-45B2-ADC3-4F4D9902176E}" type="slidenum">
              <a:rPr b="0" lang="en" sz="1000" spc="-1" strike="noStrike">
                <a:solidFill>
                  <a:srgbClr val="ffffff"/>
                </a:solidFill>
                <a:latin typeface="Sniglet"/>
                <a:ea typeface="Sniglet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297" name="CustomShape 5"/>
          <p:cNvSpPr/>
          <p:nvPr/>
        </p:nvSpPr>
        <p:spPr>
          <a:xfrm>
            <a:off x="140760" y="136800"/>
            <a:ext cx="4366080" cy="1015200"/>
          </a:xfrm>
          <a:custGeom>
            <a:avLst/>
            <a:gdLst/>
            <a:ahLst/>
            <a:rect l="l" t="t" r="r" b="b"/>
            <a:pathLst>
              <a:path w="65189" h="62358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6"/>
          <p:cNvSpPr/>
          <p:nvPr/>
        </p:nvSpPr>
        <p:spPr>
          <a:xfrm>
            <a:off x="935280" y="310680"/>
            <a:ext cx="460260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2"/>
            </a:pPr>
            <a:r>
              <a:rPr b="1" lang="vi-VN" sz="4000" spc="-1" strike="noStrike">
                <a:solidFill>
                  <a:srgbClr val="ffffff"/>
                </a:solidFill>
                <a:latin typeface="Walter Turncoat"/>
                <a:ea typeface="Arial"/>
              </a:rPr>
              <a:t>MỤC TIÊU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99" name="CustomShape 7"/>
          <p:cNvSpPr/>
          <p:nvPr/>
        </p:nvSpPr>
        <p:spPr>
          <a:xfrm>
            <a:off x="8314560" y="360720"/>
            <a:ext cx="473760" cy="472680"/>
          </a:xfrm>
          <a:custGeom>
            <a:avLst/>
            <a:gdLst/>
            <a:ahLst/>
            <a:rect l="l" t="t" r="r" b="b"/>
            <a:pathLst>
              <a:path w="17958" h="17909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140760" y="977040"/>
            <a:ext cx="7771680" cy="11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marL="914400" indent="-913680">
              <a:lnSpc>
                <a:spcPct val="100000"/>
              </a:lnSpc>
              <a:buClr>
                <a:srgbClr val="ffffff"/>
              </a:buClr>
              <a:buFont typeface="Arial"/>
              <a:buAutoNum type="alphaUcPeriod" startAt="2"/>
            </a:pPr>
            <a:r>
              <a:rPr b="0" i="1" lang="vi-VN" sz="3200" spc="-1" strike="noStrike">
                <a:solidFill>
                  <a:srgbClr val="ffffff"/>
                </a:solidFill>
                <a:latin typeface="Walter Turncoat"/>
                <a:ea typeface="Walter Turncoat"/>
              </a:rPr>
              <a:t>ĐỐI TƯỢNG SỬ DỤNG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935280" y="2307600"/>
            <a:ext cx="7293600" cy="7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343080" indent="-342360">
              <a:lnSpc>
                <a:spcPct val="100000"/>
              </a:lnSpc>
              <a:buClr>
                <a:srgbClr val="ffffff"/>
              </a:buClr>
              <a:buSzPct val="75000"/>
              <a:buFont typeface="Wingdings" charset="2"/>
              <a:buChar char="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Chủ shop đại lý bán rượu.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ffffff"/>
              </a:buClr>
              <a:buSzPct val="75000"/>
              <a:buFont typeface="Wingdings" charset="2"/>
              <a:buChar char="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Nhân viên quản trị.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ffffff"/>
              </a:buClr>
              <a:buSzPct val="75000"/>
              <a:buFont typeface="Wingdings" charset="2"/>
              <a:buChar char="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Khách hàng chưa đăng nhập.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ffffff"/>
              </a:buClr>
              <a:buSzPct val="75000"/>
              <a:buFont typeface="Wingdings" charset="2"/>
              <a:buChar char="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Khách hàng đã đăng nhập.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ffffff"/>
              </a:buClr>
              <a:buSzPct val="75000"/>
              <a:buFont typeface="Wingdings" charset="2"/>
              <a:buChar char="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Khách truy cập web (visitors).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4297680" y="4833000"/>
            <a:ext cx="54792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14016601-D6BF-44CA-B001-414638CFEB3D}" type="slidenum">
              <a:rPr b="0" lang="en" sz="1000" spc="-1" strike="noStrike">
                <a:solidFill>
                  <a:srgbClr val="ffffff"/>
                </a:solidFill>
                <a:latin typeface="Sniglet"/>
                <a:ea typeface="Sniglet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03" name="CustomShape 4"/>
          <p:cNvSpPr/>
          <p:nvPr/>
        </p:nvSpPr>
        <p:spPr>
          <a:xfrm>
            <a:off x="140760" y="136800"/>
            <a:ext cx="4366080" cy="1015200"/>
          </a:xfrm>
          <a:custGeom>
            <a:avLst/>
            <a:gdLst/>
            <a:ahLst/>
            <a:rect l="l" t="t" r="r" b="b"/>
            <a:pathLst>
              <a:path w="65189" h="62358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5"/>
          <p:cNvSpPr/>
          <p:nvPr/>
        </p:nvSpPr>
        <p:spPr>
          <a:xfrm>
            <a:off x="935280" y="310680"/>
            <a:ext cx="460260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360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2"/>
            </a:pPr>
            <a:r>
              <a:rPr b="1" lang="vi-VN" sz="4000" spc="-1" strike="noStrike">
                <a:solidFill>
                  <a:srgbClr val="ffffff"/>
                </a:solidFill>
                <a:latin typeface="Walter Turncoat"/>
                <a:ea typeface="Arial"/>
              </a:rPr>
              <a:t>MỤC TIÊU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5" name="CustomShape 6"/>
          <p:cNvSpPr/>
          <p:nvPr/>
        </p:nvSpPr>
        <p:spPr>
          <a:xfrm>
            <a:off x="7973280" y="17640"/>
            <a:ext cx="1156320" cy="1159200"/>
          </a:xfrm>
          <a:custGeom>
            <a:avLst/>
            <a:gdLst/>
            <a:ahLst/>
            <a:rect l="l" t="t" r="r" b="b"/>
            <a:pathLst>
              <a:path w="73112" h="68207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7"/>
          <p:cNvSpPr/>
          <p:nvPr/>
        </p:nvSpPr>
        <p:spPr>
          <a:xfrm>
            <a:off x="8314560" y="360720"/>
            <a:ext cx="473760" cy="472680"/>
          </a:xfrm>
          <a:custGeom>
            <a:avLst/>
            <a:gdLst/>
            <a:ahLst/>
            <a:rect l="l" t="t" r="r" b="b"/>
            <a:pathLst>
              <a:path w="17958" h="17909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1624680" y="1481400"/>
            <a:ext cx="5741640" cy="81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514440" indent="-513720" algn="ctr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eriod" startAt="3"/>
            </a:pPr>
            <a:r>
              <a:rPr b="1" lang="vi-VN" sz="4000" spc="-1" strike="noStrike">
                <a:solidFill>
                  <a:srgbClr val="ffffff"/>
                </a:solidFill>
                <a:latin typeface="Sniglet"/>
                <a:ea typeface="Sniglet"/>
              </a:rPr>
              <a:t>ƯU KHUYẾT ĐIỂM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4297680" y="4833000"/>
            <a:ext cx="54792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A9132EFA-D734-428B-B865-5FA4F7E89F07}" type="slidenum">
              <a:rPr b="0" lang="en" sz="1000" spc="-1" strike="noStrike">
                <a:solidFill>
                  <a:srgbClr val="ffffff"/>
                </a:solidFill>
                <a:latin typeface="Sniglet"/>
                <a:ea typeface="Sniglet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637200" y="2743200"/>
            <a:ext cx="8049600" cy="19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Arial"/>
              </a:rPr>
              <a:t> </a:t>
            </a: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Arial"/>
              </a:rPr>
              <a:t>Trang web trình bày đẹp, tối ưu hóa UI/UX và responsive. 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Arial"/>
              </a:rPr>
              <a:t> </a:t>
            </a: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Arial"/>
              </a:rPr>
              <a:t>Tốc độ </a:t>
            </a:r>
            <a:r>
              <a:rPr b="0" lang="en-US" sz="2000" spc="-1" strike="noStrike">
                <a:solidFill>
                  <a:srgbClr val="ffffff"/>
                </a:solidFill>
                <a:latin typeface="Sniglet"/>
                <a:ea typeface="Arial"/>
              </a:rPr>
              <a:t>query data optimized (</a:t>
            </a: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Arial"/>
              </a:rPr>
              <a:t>trên 10,000+ records</a:t>
            </a:r>
            <a:r>
              <a:rPr b="0" lang="en-US" sz="2000" spc="-1" strike="noStrike">
                <a:solidFill>
                  <a:srgbClr val="ffffff"/>
                </a:solidFill>
                <a:latin typeface="Sniglet"/>
                <a:ea typeface="Arial"/>
              </a:rPr>
              <a:t>)</a:t>
            </a: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Arial"/>
              </a:rPr>
              <a:t>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Arial"/>
              </a:rPr>
              <a:t> </a:t>
            </a: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Arial"/>
              </a:rPr>
              <a:t>Hỗ trợ thu thập thông tin từ visitors và customers.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Arial"/>
              </a:rPr>
              <a:t> </a:t>
            </a: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Arial"/>
              </a:rPr>
              <a:t>Ứng dụng business intelligence.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Arial"/>
              </a:rPr>
              <a:t> </a:t>
            </a: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Arial"/>
              </a:rPr>
              <a:t>Tối ưu hóa SEO.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Arial"/>
              </a:rPr>
              <a:t> </a:t>
            </a: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Arial"/>
              </a:rPr>
              <a:t>Có tính bảo mật cao, chức năng phân quyền.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0" name="CustomShape 4"/>
          <p:cNvSpPr/>
          <p:nvPr/>
        </p:nvSpPr>
        <p:spPr>
          <a:xfrm>
            <a:off x="113400" y="2278440"/>
            <a:ext cx="457128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514440" indent="-513720">
              <a:lnSpc>
                <a:spcPct val="100000"/>
              </a:lnSpc>
              <a:buClr>
                <a:srgbClr val="ffffff"/>
              </a:buClr>
              <a:buFont typeface="Arial"/>
              <a:buAutoNum type="alphaUcPeriod"/>
            </a:pPr>
            <a:r>
              <a:rPr b="0" i="1" lang="vi-VN" sz="3200" spc="-1" strike="noStrike">
                <a:solidFill>
                  <a:srgbClr val="ffffff"/>
                </a:solidFill>
                <a:latin typeface="Sniglet"/>
                <a:ea typeface="Arial"/>
              </a:rPr>
              <a:t>ƯU ĐIỂM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1624680" y="1481400"/>
            <a:ext cx="5741640" cy="81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514440" indent="-513720" algn="ctr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Arial"/>
              <a:buAutoNum type="arabicPeriod" startAt="3"/>
            </a:pPr>
            <a:r>
              <a:rPr b="1" lang="vi-VN" sz="4000" spc="-1" strike="noStrike">
                <a:solidFill>
                  <a:srgbClr val="ffffff"/>
                </a:solidFill>
                <a:latin typeface="Sniglet"/>
                <a:ea typeface="Sniglet"/>
              </a:rPr>
              <a:t>ƯU KHUYẾT ĐIỂM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4297680" y="4833000"/>
            <a:ext cx="54792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561AF425-86D2-4055-B69D-861E59ADB95C}" type="slidenum">
              <a:rPr b="0" lang="en" sz="1000" spc="-1" strike="noStrike">
                <a:solidFill>
                  <a:srgbClr val="ffffff"/>
                </a:solidFill>
                <a:latin typeface="Sniglet"/>
                <a:ea typeface="Sniglet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637200" y="2935080"/>
            <a:ext cx="5506560" cy="130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Arial"/>
              </a:rPr>
              <a:t> </a:t>
            </a: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Arial"/>
              </a:rPr>
              <a:t>Hệ thống cho trang web vừa và nhỏ.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Arial"/>
              </a:rPr>
              <a:t> </a:t>
            </a: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Arial"/>
              </a:rPr>
              <a:t>Hệ thống quản lý nhà kho đơn giản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Arial"/>
              </a:rPr>
              <a:t> </a:t>
            </a: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Arial"/>
              </a:rPr>
              <a:t>Chức năng notification đơn giản.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Arial"/>
              </a:rPr>
              <a:t> </a:t>
            </a: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Arial"/>
              </a:rPr>
              <a:t>Hệ thống thanh toán còn giới hạn.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113400" y="2310120"/>
            <a:ext cx="457128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514440" indent="-513720">
              <a:lnSpc>
                <a:spcPct val="100000"/>
              </a:lnSpc>
              <a:buClr>
                <a:srgbClr val="ffffff"/>
              </a:buClr>
              <a:buFont typeface="Arial"/>
              <a:buAutoNum type="alphaUcPeriod" startAt="2"/>
            </a:pPr>
            <a:r>
              <a:rPr b="0" i="1" lang="vi-VN" sz="3200" spc="-1" strike="noStrike">
                <a:solidFill>
                  <a:srgbClr val="ffffff"/>
                </a:solidFill>
                <a:latin typeface="Sniglet"/>
                <a:ea typeface="Arial"/>
              </a:rPr>
              <a:t>KHUYẾT ĐIỂM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659160" y="971640"/>
            <a:ext cx="8228880" cy="8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514440" indent="-513720" algn="ctr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4"/>
            </a:pPr>
            <a:r>
              <a:rPr b="1" lang="vi-VN" sz="4000" spc="-1" strike="noStrike">
                <a:solidFill>
                  <a:srgbClr val="ffffff"/>
                </a:solidFill>
                <a:latin typeface="Arial"/>
                <a:ea typeface="Walter Turncoat"/>
              </a:rPr>
              <a:t>CÔNG NGHỆ PHÁT TRIỂN </a:t>
            </a:r>
            <a:br/>
            <a:r>
              <a:rPr b="1" lang="en-US" sz="4000" spc="-1" strike="noStrike">
                <a:solidFill>
                  <a:srgbClr val="ffffff"/>
                </a:solidFill>
                <a:latin typeface="Arial"/>
                <a:ea typeface="Walter Turncoat"/>
              </a:rPr>
              <a:t>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1143000" y="1587240"/>
            <a:ext cx="4063680" cy="250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5496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Sniglet"/>
              <a:buChar char="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HTML/CSS/JS</a:t>
            </a: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PHP</a:t>
            </a: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LARAVEL FRAMEWORK</a:t>
            </a: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PHP MYADMIN</a:t>
            </a: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AJAX</a:t>
            </a: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APEX Charts</a:t>
            </a: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DATATABLES</a:t>
            </a: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Laravel-FullCalendar</a:t>
            </a: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Google Js Map Api</a:t>
            </a: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Google Charts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4141800" y="281160"/>
            <a:ext cx="788040" cy="804600"/>
          </a:xfrm>
          <a:custGeom>
            <a:avLst/>
            <a:gdLst/>
            <a:ahLst/>
            <a:rect l="l" t="t" r="r" b="b"/>
            <a:pathLst>
              <a:path w="67641" h="69056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4"/>
          <p:cNvSpPr/>
          <p:nvPr/>
        </p:nvSpPr>
        <p:spPr>
          <a:xfrm>
            <a:off x="4363200" y="476280"/>
            <a:ext cx="344880" cy="414000"/>
          </a:xfrm>
          <a:custGeom>
            <a:avLst/>
            <a:gdLst/>
            <a:ahLst/>
            <a:rect l="l" t="t" r="r" b="b"/>
            <a:pathLst>
              <a:path w="15817" h="18981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5"/>
          <p:cNvSpPr/>
          <p:nvPr/>
        </p:nvSpPr>
        <p:spPr>
          <a:xfrm>
            <a:off x="4297680" y="4833000"/>
            <a:ext cx="54792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9AE82EA9-8416-4DD4-91AD-9DBED131B1EF}" type="slidenum">
              <a:rPr b="0" lang="en" sz="1000" spc="-1" strike="noStrike">
                <a:solidFill>
                  <a:srgbClr val="ffffff"/>
                </a:solidFill>
                <a:latin typeface="Sniglet"/>
                <a:ea typeface="Sniglet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20" name="CustomShape 6"/>
          <p:cNvSpPr/>
          <p:nvPr/>
        </p:nvSpPr>
        <p:spPr>
          <a:xfrm>
            <a:off x="5029200" y="1587240"/>
            <a:ext cx="4063680" cy="250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54960">
              <a:lnSpc>
                <a:spcPct val="100000"/>
              </a:lnSpc>
              <a:spcBef>
                <a:spcPts val="601"/>
              </a:spcBef>
              <a:buClr>
                <a:srgbClr val="ffffff"/>
              </a:buClr>
              <a:buFont typeface="Sniglet"/>
              <a:buChar char="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Maatwebsite/laravel-excel</a:t>
            </a: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Spatie/laravel-backup</a:t>
            </a: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Laravel-Authentication</a:t>
            </a: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Laravel-Authorization</a:t>
            </a: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Laravel-Eloquent</a:t>
            </a: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Bootstrap</a:t>
            </a: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Jqery</a:t>
            </a: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Jqery Ui</a:t>
            </a: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Notify</a:t>
            </a:r>
            <a:endParaRPr b="0" lang="en-US" sz="2000" spc="-1" strike="noStrike">
              <a:latin typeface="Arial"/>
            </a:endParaRPr>
          </a:p>
          <a:p>
            <a:pPr marL="457200" indent="-354960">
              <a:lnSpc>
                <a:spcPct val="100000"/>
              </a:lnSpc>
              <a:buClr>
                <a:srgbClr val="ffffff"/>
              </a:buClr>
              <a:buFont typeface="Sniglet"/>
              <a:buChar char="✘"/>
            </a:pPr>
            <a:r>
              <a:rPr b="0" lang="vi-VN" sz="2000" spc="-1" strike="noStrike">
                <a:solidFill>
                  <a:srgbClr val="ffffff"/>
                </a:solidFill>
                <a:latin typeface="Sniglet"/>
                <a:ea typeface="Sniglet"/>
              </a:rPr>
              <a:t>SweetAlert1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685800" y="2861640"/>
            <a:ext cx="7771680" cy="11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1143000" indent="-1142280" algn="ctr">
              <a:lnSpc>
                <a:spcPct val="100000"/>
              </a:lnSpc>
              <a:buClr>
                <a:srgbClr val="ffffff"/>
              </a:buClr>
              <a:buFont typeface="Arial"/>
              <a:buAutoNum type="arabicPeriod" startAt="5"/>
            </a:pPr>
            <a:r>
              <a:rPr b="0" lang="vi-VN" sz="4000" spc="-1" strike="noStrike">
                <a:solidFill>
                  <a:srgbClr val="ffffff"/>
                </a:solidFill>
                <a:latin typeface="Walter Turncoat"/>
                <a:ea typeface="Walter Turncoat"/>
              </a:rPr>
              <a:t>DFD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22" name="Group 2"/>
          <p:cNvGrpSpPr/>
          <p:nvPr/>
        </p:nvGrpSpPr>
        <p:grpSpPr>
          <a:xfrm>
            <a:off x="6084720" y="1474920"/>
            <a:ext cx="1555560" cy="1698840"/>
            <a:chOff x="6084720" y="1474920"/>
            <a:chExt cx="1555560" cy="1698840"/>
          </a:xfrm>
        </p:grpSpPr>
        <p:sp>
          <p:nvSpPr>
            <p:cNvPr id="323" name="CustomShape 3"/>
            <p:cNvSpPr/>
            <p:nvPr/>
          </p:nvSpPr>
          <p:spPr>
            <a:xfrm rot="14370000">
              <a:off x="6166440" y="1843920"/>
              <a:ext cx="1406160" cy="960120"/>
            </a:xfrm>
            <a:custGeom>
              <a:avLst/>
              <a:gdLst/>
              <a:ahLst/>
              <a:rect l="l" t="t" r="r" b="b"/>
              <a:pathLst>
                <a:path w="38679" h="26416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4"/>
            <p:cNvSpPr/>
            <p:nvPr/>
          </p:nvSpPr>
          <p:spPr>
            <a:xfrm rot="14370000">
              <a:off x="6102360" y="1811160"/>
              <a:ext cx="273960" cy="198360"/>
            </a:xfrm>
            <a:custGeom>
              <a:avLst/>
              <a:gdLst/>
              <a:ahLst/>
              <a:rect l="l" t="t" r="r" b="b"/>
              <a:pathLst>
                <a:path w="7548" h="5472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5" name="Group 5"/>
          <p:cNvGrpSpPr/>
          <p:nvPr/>
        </p:nvGrpSpPr>
        <p:grpSpPr>
          <a:xfrm>
            <a:off x="2060280" y="1674360"/>
            <a:ext cx="1058760" cy="1316880"/>
            <a:chOff x="2060280" y="1674360"/>
            <a:chExt cx="1058760" cy="1316880"/>
          </a:xfrm>
        </p:grpSpPr>
        <p:sp>
          <p:nvSpPr>
            <p:cNvPr id="326" name="CustomShape 6"/>
            <p:cNvSpPr/>
            <p:nvPr/>
          </p:nvSpPr>
          <p:spPr>
            <a:xfrm flipV="1" rot="15643800">
              <a:off x="2054520" y="1941120"/>
              <a:ext cx="1069920" cy="898200"/>
            </a:xfrm>
            <a:custGeom>
              <a:avLst/>
              <a:gdLst/>
              <a:ahLst/>
              <a:rect l="l" t="t" r="r" b="b"/>
              <a:pathLst>
                <a:path w="29434" h="24718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7"/>
            <p:cNvSpPr/>
            <p:nvPr/>
          </p:nvSpPr>
          <p:spPr>
            <a:xfrm flipV="1" rot="15643800">
              <a:off x="2842920" y="1695960"/>
              <a:ext cx="246240" cy="236880"/>
            </a:xfrm>
            <a:custGeom>
              <a:avLst/>
              <a:gdLst/>
              <a:ahLst/>
              <a:rect l="l" t="t" r="r" b="b"/>
              <a:pathLst>
                <a:path w="6793" h="6511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8" name="Group 8"/>
          <p:cNvGrpSpPr/>
          <p:nvPr/>
        </p:nvGrpSpPr>
        <p:grpSpPr>
          <a:xfrm>
            <a:off x="2697480" y="723600"/>
            <a:ext cx="992520" cy="692280"/>
            <a:chOff x="2697480" y="723600"/>
            <a:chExt cx="992520" cy="692280"/>
          </a:xfrm>
        </p:grpSpPr>
        <p:sp>
          <p:nvSpPr>
            <p:cNvPr id="329" name="CustomShape 9"/>
            <p:cNvSpPr/>
            <p:nvPr/>
          </p:nvSpPr>
          <p:spPr>
            <a:xfrm rot="2011200">
              <a:off x="2642040" y="978480"/>
              <a:ext cx="949680" cy="85320"/>
            </a:xfrm>
            <a:custGeom>
              <a:avLst/>
              <a:gdLst/>
              <a:ahLst/>
              <a:rect l="l" t="t" r="r" b="b"/>
              <a:pathLst>
                <a:path w="27831" h="2831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CustomShape 10"/>
            <p:cNvSpPr/>
            <p:nvPr/>
          </p:nvSpPr>
          <p:spPr>
            <a:xfrm rot="2011200">
              <a:off x="3391920" y="1101960"/>
              <a:ext cx="244080" cy="268920"/>
            </a:xfrm>
            <a:custGeom>
              <a:avLst/>
              <a:gdLst/>
              <a:ahLst/>
              <a:rect l="l" t="t" r="r" b="b"/>
              <a:pathLst>
                <a:path w="7171" h="8869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1" name="CustomShape 11"/>
          <p:cNvSpPr/>
          <p:nvPr/>
        </p:nvSpPr>
        <p:spPr>
          <a:xfrm>
            <a:off x="4297680" y="4833000"/>
            <a:ext cx="547920" cy="30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90B66E21-D377-448D-8590-AF7DAED7E0D3}" type="slidenum">
              <a:rPr b="0" lang="en" sz="1000" spc="-1" strike="noStrike">
                <a:solidFill>
                  <a:srgbClr val="ffffff"/>
                </a:solidFill>
                <a:latin typeface="Sniglet"/>
                <a:ea typeface="Sniglet"/>
              </a:rPr>
              <a:t>&lt;number&gt;</a:t>
            </a:fld>
            <a:endParaRPr b="0" lang="en-US" sz="1000" spc="-1" strike="noStrike">
              <a:latin typeface="Arial"/>
            </a:endParaRPr>
          </a:p>
        </p:txBody>
      </p:sp>
      <p:sp>
        <p:nvSpPr>
          <p:cNvPr id="332" name="CustomShape 12"/>
          <p:cNvSpPr/>
          <p:nvPr/>
        </p:nvSpPr>
        <p:spPr>
          <a:xfrm>
            <a:off x="3859920" y="634680"/>
            <a:ext cx="1957320" cy="1846800"/>
          </a:xfrm>
          <a:custGeom>
            <a:avLst/>
            <a:gdLst/>
            <a:ahLst/>
            <a:rect l="l" t="t" r="r" b="b"/>
            <a:pathLst>
              <a:path w="22192" h="21243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1d8df"/>
      </a:dk2>
      <a:lt2>
        <a:srgbClr val="4f565c"/>
      </a:lt2>
      <a:accent1>
        <a:srgbClr val="63a8df"/>
      </a:accent1>
      <a:accent2>
        <a:srgbClr val="f8af2c"/>
      </a:accent2>
      <a:accent3>
        <a:srgbClr val="b2df4b"/>
      </a:accent3>
      <a:accent4>
        <a:srgbClr val="88d8e6"/>
      </a:accent4>
      <a:accent5>
        <a:srgbClr val="a693c9"/>
      </a:accent5>
      <a:accent6>
        <a:srgbClr val="f7826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1d8df"/>
      </a:dk2>
      <a:lt2>
        <a:srgbClr val="4f565c"/>
      </a:lt2>
      <a:accent1>
        <a:srgbClr val="63a8df"/>
      </a:accent1>
      <a:accent2>
        <a:srgbClr val="f8af2c"/>
      </a:accent2>
      <a:accent3>
        <a:srgbClr val="b2df4b"/>
      </a:accent3>
      <a:accent4>
        <a:srgbClr val="88d8e6"/>
      </a:accent4>
      <a:accent5>
        <a:srgbClr val="a693c9"/>
      </a:accent5>
      <a:accent6>
        <a:srgbClr val="f7826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1d8df"/>
      </a:dk2>
      <a:lt2>
        <a:srgbClr val="4f565c"/>
      </a:lt2>
      <a:accent1>
        <a:srgbClr val="63a8df"/>
      </a:accent1>
      <a:accent2>
        <a:srgbClr val="f8af2c"/>
      </a:accent2>
      <a:accent3>
        <a:srgbClr val="b2df4b"/>
      </a:accent3>
      <a:accent4>
        <a:srgbClr val="88d8e6"/>
      </a:accent4>
      <a:accent5>
        <a:srgbClr val="a693c9"/>
      </a:accent5>
      <a:accent6>
        <a:srgbClr val="f7826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1d8df"/>
      </a:dk2>
      <a:lt2>
        <a:srgbClr val="4f565c"/>
      </a:lt2>
      <a:accent1>
        <a:srgbClr val="63a8df"/>
      </a:accent1>
      <a:accent2>
        <a:srgbClr val="f8af2c"/>
      </a:accent2>
      <a:accent3>
        <a:srgbClr val="b2df4b"/>
      </a:accent3>
      <a:accent4>
        <a:srgbClr val="88d8e6"/>
      </a:accent4>
      <a:accent5>
        <a:srgbClr val="a693c9"/>
      </a:accent5>
      <a:accent6>
        <a:srgbClr val="f7826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1d8df"/>
      </a:dk2>
      <a:lt2>
        <a:srgbClr val="4f565c"/>
      </a:lt2>
      <a:accent1>
        <a:srgbClr val="63a8df"/>
      </a:accent1>
      <a:accent2>
        <a:srgbClr val="f8af2c"/>
      </a:accent2>
      <a:accent3>
        <a:srgbClr val="b2df4b"/>
      </a:accent3>
      <a:accent4>
        <a:srgbClr val="88d8e6"/>
      </a:accent4>
      <a:accent5>
        <a:srgbClr val="a693c9"/>
      </a:accent5>
      <a:accent6>
        <a:srgbClr val="f7826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1d8df"/>
      </a:dk2>
      <a:lt2>
        <a:srgbClr val="4f565c"/>
      </a:lt2>
      <a:accent1>
        <a:srgbClr val="63a8df"/>
      </a:accent1>
      <a:accent2>
        <a:srgbClr val="f8af2c"/>
      </a:accent2>
      <a:accent3>
        <a:srgbClr val="b2df4b"/>
      </a:accent3>
      <a:accent4>
        <a:srgbClr val="88d8e6"/>
      </a:accent4>
      <a:accent5>
        <a:srgbClr val="a693c9"/>
      </a:accent5>
      <a:accent6>
        <a:srgbClr val="f7826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1d8df"/>
      </a:dk2>
      <a:lt2>
        <a:srgbClr val="4f565c"/>
      </a:lt2>
      <a:accent1>
        <a:srgbClr val="63a8df"/>
      </a:accent1>
      <a:accent2>
        <a:srgbClr val="f8af2c"/>
      </a:accent2>
      <a:accent3>
        <a:srgbClr val="b2df4b"/>
      </a:accent3>
      <a:accent4>
        <a:srgbClr val="88d8e6"/>
      </a:accent4>
      <a:accent5>
        <a:srgbClr val="a693c9"/>
      </a:accent5>
      <a:accent6>
        <a:srgbClr val="f7826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711</TotalTime>
  <Application>LibreOffice/7.0.4.2$Windows_X86_64 LibreOffice_project/dcf040e67528d9187c66b2379df5ea4407429775</Application>
  <AppVersion>15.0000</AppVersion>
  <Words>300</Words>
  <Paragraphs>83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2021-05-29T21:47:20Z</dcterms:modified>
  <cp:revision>75</cp:revision>
  <dc:subject/>
  <dc:title>Welcome liquorestore.com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18</vt:i4>
  </property>
  <property fmtid="{D5CDD505-2E9C-101B-9397-08002B2CF9AE}" pid="3" name="PresentationFormat">
    <vt:lpwstr>On-screen Show (16:9)</vt:lpwstr>
  </property>
  <property fmtid="{D5CDD505-2E9C-101B-9397-08002B2CF9AE}" pid="4" name="Slides">
    <vt:i4>18</vt:i4>
  </property>
</Properties>
</file>